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4" ContentType="video/unknown"/>
  <Override PartName="/ppt/media/media2.mp4" ContentType="video/unknown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 angle exterior view of a modern building facade covered with alumin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 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video" Target="../media/media1.mp4"/><Relationship Id="rId6" Type="http://schemas.microsoft.com/office/2007/relationships/media" Target="../media/media1.mp4"/><Relationship Id="rId7" Type="http://schemas.openxmlformats.org/officeDocument/2006/relationships/image" Target="../media/image6.png"/><Relationship Id="rId8" Type="http://schemas.openxmlformats.org/officeDocument/2006/relationships/video" Target="../media/media2.mp4"/><Relationship Id="rId9" Type="http://schemas.microsoft.com/office/2007/relationships/media" Target="../media/media2.mp4"/><Relationship Id="rId10" Type="http://schemas.openxmlformats.org/officeDocument/2006/relationships/image" Target="../media/image7.png"/><Relationship Id="rId11" Type="http://schemas.openxmlformats.org/officeDocument/2006/relationships/image" Target="../media/image3.jpeg"/><Relationship Id="rId12" Type="http://schemas.openxmlformats.org/officeDocument/2006/relationships/image" Target="../media/image8.png"/><Relationship Id="rId13" Type="http://schemas.openxmlformats.org/officeDocument/2006/relationships/image" Target="../media/image4.jpeg"/><Relationship Id="rId14" Type="http://schemas.openxmlformats.org/officeDocument/2006/relationships/image" Target="../media/image9.png"/><Relationship Id="rId15" Type="http://schemas.openxmlformats.org/officeDocument/2006/relationships/image" Target="../media/image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6862" y="2000062"/>
            <a:ext cx="8608562" cy="8608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54102" y="7679525"/>
            <a:ext cx="796818" cy="79681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Osaka &amp; Kyoto"/>
          <p:cNvSpPr txBox="1"/>
          <p:nvPr/>
        </p:nvSpPr>
        <p:spPr>
          <a:xfrm>
            <a:off x="15362192" y="9310028"/>
            <a:ext cx="736722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pPr>
            <a:r>
              <a:t>Osaka </a:t>
            </a:r>
            <a:r>
              <a:rPr spc="-119" sz="6000"/>
              <a:t>&amp; Kyoto</a:t>
            </a:r>
          </a:p>
        </p:txBody>
      </p:sp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0260" y="7404042"/>
            <a:ext cx="1490647" cy="149064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Connection Line"/>
          <p:cNvSpPr/>
          <p:nvPr/>
        </p:nvSpPr>
        <p:spPr>
          <a:xfrm>
            <a:off x="4757216" y="6335065"/>
            <a:ext cx="10419607" cy="1628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6201"/>
                </a:moveTo>
                <a:cubicBezTo>
                  <a:pt x="6484" y="-5258"/>
                  <a:pt x="13684" y="-5399"/>
                  <a:pt x="21600" y="15778"/>
                </a:cubicBezTo>
              </a:path>
            </a:pathLst>
          </a:custGeom>
          <a:ln w="101600" cap="rnd">
            <a:solidFill>
              <a:schemeClr val="accent6">
                <a:satOff val="-20754"/>
                <a:lumOff val="-16738"/>
              </a:schemeClr>
            </a:solidFill>
            <a:custDash>
              <a:ds d="100000" sp="200000"/>
            </a:custDash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  <p:bldP build="whole" bldLvl="1" animBg="1" rev="0" advAuto="0" spid="173" grpId="3"/>
      <p:bldP build="whole" bldLvl="1" animBg="1" rev="0" advAuto="0" spid="17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"/>
          <p:cNvGrpSpPr/>
          <p:nvPr/>
        </p:nvGrpSpPr>
        <p:grpSpPr>
          <a:xfrm>
            <a:off x="5523894" y="1107447"/>
            <a:ext cx="18361128" cy="12446965"/>
            <a:chOff x="0" y="0"/>
            <a:chExt cx="18361127" cy="12446964"/>
          </a:xfrm>
        </p:grpSpPr>
        <p:pic>
          <p:nvPicPr>
            <p:cNvPr id="178" name="Screenshot 2025-02-25 at 23.34.16.png" descr="Screenshot 2025-02-25 at 23.34.1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361128" cy="12446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Circle"/>
            <p:cNvSpPr/>
            <p:nvPr/>
          </p:nvSpPr>
          <p:spPr>
            <a:xfrm>
              <a:off x="1216590" y="9160769"/>
              <a:ext cx="1270001" cy="1270001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1" name="Day 1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1</a:t>
            </a:r>
          </a:p>
        </p:txBody>
      </p:sp>
      <p:pic>
        <p:nvPicPr>
          <p:cNvPr id="182" name="IMG_6079.jpeg" descr="IMG_60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0995" y="1702577"/>
            <a:ext cx="7926982" cy="5945236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松屋"/>
          <p:cNvSpPr/>
          <p:nvPr/>
        </p:nvSpPr>
        <p:spPr>
          <a:xfrm>
            <a:off x="15120996" y="927877"/>
            <a:ext cx="7926981" cy="6731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200"/>
            </a:lvl1pPr>
          </a:lstStyle>
          <a:p>
            <a:pPr/>
            <a:r>
              <a:t>松屋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302300" y="4671224"/>
            <a:ext cx="4876801" cy="6619658"/>
            <a:chOff x="0" y="0"/>
            <a:chExt cx="4876800" cy="6619656"/>
          </a:xfrm>
        </p:grpSpPr>
        <p:pic>
          <p:nvPicPr>
            <p:cNvPr id="184" name="IMG_6067.jpeg" descr="IMG_6067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936" y="0"/>
              <a:ext cx="4458928" cy="5945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" name="Caption"/>
            <p:cNvSpPr/>
            <p:nvPr/>
          </p:nvSpPr>
          <p:spPr>
            <a:xfrm>
              <a:off x="0" y="6046835"/>
              <a:ext cx="4876800" cy="572822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lvl1pPr>
            </a:lstStyle>
            <a:p>
              <a:pPr/>
              <a:r>
                <a:t>13:40 ~ 17:05</a:t>
              </a:r>
            </a:p>
          </p:txBody>
        </p:sp>
      </p:grpSp>
      <p:pic>
        <p:nvPicPr>
          <p:cNvPr id="187" name="IMG_6075.mp4" descr="IMG_6075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523894" y="2749562"/>
            <a:ext cx="4458927" cy="7926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G_6076.mp4" descr="IMG_6076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0108339" y="4611143"/>
            <a:ext cx="4458927" cy="79269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Group"/>
          <p:cNvGrpSpPr/>
          <p:nvPr/>
        </p:nvGrpSpPr>
        <p:grpSpPr>
          <a:xfrm>
            <a:off x="15327114" y="6083459"/>
            <a:ext cx="7514745" cy="4795341"/>
            <a:chOff x="0" y="0"/>
            <a:chExt cx="7514744" cy="4795340"/>
          </a:xfrm>
        </p:grpSpPr>
        <p:grpSp>
          <p:nvGrpSpPr>
            <p:cNvPr id="191" name="Group"/>
            <p:cNvGrpSpPr/>
            <p:nvPr/>
          </p:nvGrpSpPr>
          <p:grpSpPr>
            <a:xfrm>
              <a:off x="0" y="0"/>
              <a:ext cx="3596506" cy="4795341"/>
              <a:chOff x="0" y="0"/>
              <a:chExt cx="3596505" cy="4795340"/>
            </a:xfrm>
          </p:grpSpPr>
          <p:pic>
            <p:nvPicPr>
              <p:cNvPr id="189" name="IMG_6081.jpeg" descr="IMG_6081.jpe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3596506" cy="4795341"/>
              </a:xfrm>
              <a:prstGeom prst="rect">
                <a:avLst/>
              </a:prstGeom>
              <a:ln w="762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50800" dist="25400" dir="360000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90" name="pasted-movie.png" descr="pasted-movie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68751" y="189796"/>
                <a:ext cx="1093913" cy="10939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94" name="Group"/>
            <p:cNvGrpSpPr/>
            <p:nvPr/>
          </p:nvGrpSpPr>
          <p:grpSpPr>
            <a:xfrm>
              <a:off x="3918239" y="0"/>
              <a:ext cx="3596506" cy="4795341"/>
              <a:chOff x="0" y="0"/>
              <a:chExt cx="3596505" cy="4795340"/>
            </a:xfrm>
          </p:grpSpPr>
          <p:pic>
            <p:nvPicPr>
              <p:cNvPr id="192" name="IMG_6082.jpeg" descr="IMG_6082.jpe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3596506" cy="4795341"/>
              </a:xfrm>
              <a:prstGeom prst="rect">
                <a:avLst/>
              </a:prstGeom>
              <a:ln w="762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50800" dist="25400" dir="360000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93" name="pasted-movie.png" descr="pasted-movie.png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178505" y="189796"/>
                <a:ext cx="1093913" cy="10939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96" name="IMG_6080.jpeg" descr="IMG_6080.jpeg"/>
          <p:cNvPicPr>
            <a:picLocks noChangeAspect="1"/>
          </p:cNvPicPr>
          <p:nvPr/>
        </p:nvPicPr>
        <p:blipFill>
          <a:blip r:embed="rId15">
            <a:extLst/>
          </a:blip>
          <a:srcRect l="0" t="29959" r="0" b="37105"/>
          <a:stretch>
            <a:fillRect/>
          </a:stretch>
        </p:blipFill>
        <p:spPr>
          <a:xfrm>
            <a:off x="16291875" y="11132420"/>
            <a:ext cx="5585314" cy="2452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1" dur="indefinite" fill="hold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601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mediacall" nodeType="afterEffect" presetSubtype="0" presetID="1" grpId="6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54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9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video>
            <p:seq concurrent="1" prevAc="none" nextAc="seek">
              <p:cTn id="40" evtFilter="cancelBubble" nodeType="interactiveSeq" restart="whenNotActive" fill="hold">
                <p:stCondLst>
                  <p:cond delay="0" evt="onClick">
                    <p:tgtEl>
                      <p:spTgt spid="18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7"/>
                  </p:tgtEl>
                </p:cond>
              </p:nextCondLst>
            </p:seq>
            <p:video fullScrn="0">
              <p:cMediaNode mute="0" showWhenStopped="1" numSld="1" vol="100000">
                <p:cTn id="45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seq concurrent="1" prevAc="none" nextAc="seek">
              <p:cTn id="46" evtFilter="cancelBubble" nodeType="interactiveSeq" restart="whenNotActive" fill="hold">
                <p:stCondLst>
                  <p:cond delay="0" evt="onClick">
                    <p:tgtEl>
                      <p:spTgt spid="1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8"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8"/>
      <p:bldP build="whole" bldLvl="1" animBg="1" rev="0" advAuto="0" spid="182" grpId="7"/>
      <p:bldP build="whole" bldLvl="1" animBg="1" rev="0" advAuto="0" spid="188" grpId="5"/>
      <p:bldP build="whole" bldLvl="1" animBg="1" rev="0" advAuto="0" spid="196" grpId="9"/>
      <p:bldP build="whole" bldLvl="1" animBg="1" rev="0" advAuto="0" spid="187" grpId="3"/>
      <p:bldP build="whole" bldLvl="1" animBg="1" rev="0" advAuto="0" spid="180" grpId="1"/>
      <p:bldP build="whole" bldLvl="1" animBg="1" rev="0" advAuto="0" spid="180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ay 2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2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18318" y="2772854"/>
            <a:ext cx="5796155" cy="8502907"/>
            <a:chOff x="0" y="0"/>
            <a:chExt cx="5796154" cy="8502905"/>
          </a:xfrm>
        </p:grpSpPr>
        <p:sp>
          <p:nvSpPr>
            <p:cNvPr id="199" name="a.k.a. 家裡附近咖啡"/>
            <p:cNvSpPr/>
            <p:nvPr/>
          </p:nvSpPr>
          <p:spPr>
            <a:xfrm>
              <a:off x="0" y="0"/>
              <a:ext cx="5796155" cy="673100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3200"/>
              </a:lvl1pPr>
            </a:lstStyle>
            <a:p>
              <a:pPr/>
              <a:r>
                <a:t>a.k.a. 家裡附近咖啡</a:t>
              </a:r>
            </a:p>
          </p:txBody>
        </p:sp>
        <p:pic>
          <p:nvPicPr>
            <p:cNvPr id="200" name="IMG_6124.jpeg" descr="IMG_612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74700"/>
              <a:ext cx="5796155" cy="7728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4" name="Group"/>
          <p:cNvGrpSpPr/>
          <p:nvPr/>
        </p:nvGrpSpPr>
        <p:grpSpPr>
          <a:xfrm>
            <a:off x="3395551" y="8627342"/>
            <a:ext cx="5400260" cy="3536711"/>
            <a:chOff x="0" y="0"/>
            <a:chExt cx="5400259" cy="3536709"/>
          </a:xfrm>
        </p:grpSpPr>
        <p:pic>
          <p:nvPicPr>
            <p:cNvPr id="202" name="IMG_6086.jpeg" descr="IMG_6086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47727" y="0"/>
              <a:ext cx="2652533" cy="3536710"/>
            </a:xfrm>
            <a:prstGeom prst="rect">
              <a:avLst/>
            </a:prstGeom>
            <a:ln w="76200" cap="flat">
              <a:solidFill>
                <a:srgbClr val="5E5E5E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pic>
          <p:nvPicPr>
            <p:cNvPr id="203" name="IMG_6126.jpeg" descr="IMG_6126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652532" cy="3536710"/>
            </a:xfrm>
            <a:prstGeom prst="rect">
              <a:avLst/>
            </a:prstGeom>
            <a:ln w="76200" cap="flat">
              <a:solidFill>
                <a:srgbClr val="5E5E5E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11" name="Group"/>
          <p:cNvGrpSpPr/>
          <p:nvPr/>
        </p:nvGrpSpPr>
        <p:grpSpPr>
          <a:xfrm>
            <a:off x="11228205" y="2716357"/>
            <a:ext cx="11897720" cy="8615901"/>
            <a:chOff x="0" y="-774699"/>
            <a:chExt cx="11897718" cy="8615899"/>
          </a:xfrm>
        </p:grpSpPr>
        <p:pic>
          <p:nvPicPr>
            <p:cNvPr id="205" name="IMG_6089.jpeg" descr="IMG_6089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16818" y="0"/>
              <a:ext cx="5880901" cy="784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0" name="Group"/>
            <p:cNvGrpSpPr/>
            <p:nvPr/>
          </p:nvGrpSpPr>
          <p:grpSpPr>
            <a:xfrm>
              <a:off x="0" y="-774700"/>
              <a:ext cx="5880900" cy="8615900"/>
              <a:chOff x="0" y="-774699"/>
              <a:chExt cx="5880899" cy="8615899"/>
            </a:xfrm>
          </p:grpSpPr>
          <p:grpSp>
            <p:nvGrpSpPr>
              <p:cNvPr id="208" name="Group"/>
              <p:cNvGrpSpPr/>
              <p:nvPr/>
            </p:nvGrpSpPr>
            <p:grpSpPr>
              <a:xfrm>
                <a:off x="0" y="-774700"/>
                <a:ext cx="5880900" cy="8615900"/>
                <a:chOff x="0" y="0"/>
                <a:chExt cx="5880899" cy="8615899"/>
              </a:xfrm>
            </p:grpSpPr>
            <p:sp>
              <p:nvSpPr>
                <p:cNvPr id="206" name="堀越神社 (一生一願)"/>
                <p:cNvSpPr/>
                <p:nvPr/>
              </p:nvSpPr>
              <p:spPr>
                <a:xfrm>
                  <a:off x="0" y="0"/>
                  <a:ext cx="5880900" cy="67310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825500">
                    <a:lnSpc>
                      <a:spcPct val="100000"/>
                    </a:lnSpc>
                    <a:spcBef>
                      <a:spcPts val="0"/>
                    </a:spcBef>
                    <a:defRPr b="1" sz="3200"/>
                  </a:lvl1pPr>
                </a:lstStyle>
                <a:p>
                  <a:pPr/>
                  <a:r>
                    <a:t>堀越神社 (一生一願)</a:t>
                  </a:r>
                </a:p>
              </p:txBody>
            </p:sp>
            <p:pic>
              <p:nvPicPr>
                <p:cNvPr id="207" name="IMG_0179.jpeg" descr="IMG_0179.jpe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774699"/>
                  <a:ext cx="5880900" cy="78412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09" name="pasted-movie.png" descr="pasted-movi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73923" y="4200272"/>
                <a:ext cx="2500089" cy="2500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2"/>
      <p:bldP build="whole" bldLvl="1" animBg="1" rev="0" advAuto="0" spid="20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ay 2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2</a:t>
            </a:r>
          </a:p>
        </p:txBody>
      </p:sp>
      <p:grpSp>
        <p:nvGrpSpPr>
          <p:cNvPr id="216" name="Group"/>
          <p:cNvGrpSpPr/>
          <p:nvPr/>
        </p:nvGrpSpPr>
        <p:grpSpPr>
          <a:xfrm>
            <a:off x="1592589" y="3433016"/>
            <a:ext cx="5769373" cy="9050077"/>
            <a:chOff x="0" y="0"/>
            <a:chExt cx="5769371" cy="9050075"/>
          </a:xfrm>
        </p:grpSpPr>
        <p:pic>
          <p:nvPicPr>
            <p:cNvPr id="214" name="IMG_6090.jpeg" descr="IMG_6090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769372" cy="7692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Caption"/>
            <p:cNvSpPr/>
            <p:nvPr/>
          </p:nvSpPr>
          <p:spPr>
            <a:xfrm>
              <a:off x="0" y="7794096"/>
              <a:ext cx="5769372" cy="1255980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lvl1pPr>
            </a:lstStyle>
            <a:p>
              <a:pPr/>
              <a:r>
                <a:t>附近隨便找的 吃完才發現是連鎖的</a:t>
              </a:r>
            </a:p>
          </p:txBody>
        </p:sp>
      </p:grpSp>
      <p:pic>
        <p:nvPicPr>
          <p:cNvPr id="217" name="IMG_6095.jpeg" descr="IMG_609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6573" y="6655872"/>
            <a:ext cx="5769373" cy="4327030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grpSp>
        <p:nvGrpSpPr>
          <p:cNvPr id="227" name="Group"/>
          <p:cNvGrpSpPr/>
          <p:nvPr/>
        </p:nvGrpSpPr>
        <p:grpSpPr>
          <a:xfrm>
            <a:off x="10439652" y="2658316"/>
            <a:ext cx="11790398" cy="9241898"/>
            <a:chOff x="0" y="-774700"/>
            <a:chExt cx="11790396" cy="9241896"/>
          </a:xfrm>
        </p:grpSpPr>
        <p:grpSp>
          <p:nvGrpSpPr>
            <p:cNvPr id="220" name="Group"/>
            <p:cNvGrpSpPr/>
            <p:nvPr/>
          </p:nvGrpSpPr>
          <p:grpSpPr>
            <a:xfrm>
              <a:off x="6021024" y="0"/>
              <a:ext cx="5769373" cy="8467196"/>
              <a:chOff x="0" y="0"/>
              <a:chExt cx="5769371" cy="8467195"/>
            </a:xfrm>
          </p:grpSpPr>
          <p:pic>
            <p:nvPicPr>
              <p:cNvPr id="218" name="IMG_6096.jpeg" descr="IMG_6096.jpe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769372" cy="76924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9" name="Caption"/>
              <p:cNvSpPr/>
              <p:nvPr/>
            </p:nvSpPr>
            <p:spPr>
              <a:xfrm>
                <a:off x="0" y="7794095"/>
                <a:ext cx="5769372" cy="67310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5E5E5E"/>
                    </a:solidFill>
                  </a:defRPr>
                </a:lvl1pPr>
              </a:lstStyle>
              <a:p>
                <a:pPr/>
                <a:r>
                  <a:t>可愛但超級貴 不愧是吉卜力</a:t>
                </a:r>
              </a:p>
            </p:txBody>
          </p:sp>
        </p:grpSp>
        <p:grpSp>
          <p:nvGrpSpPr>
            <p:cNvPr id="226" name="Group"/>
            <p:cNvGrpSpPr/>
            <p:nvPr/>
          </p:nvGrpSpPr>
          <p:grpSpPr>
            <a:xfrm>
              <a:off x="0" y="-774700"/>
              <a:ext cx="5769372" cy="9241897"/>
              <a:chOff x="0" y="-774700"/>
              <a:chExt cx="5769371" cy="9241896"/>
            </a:xfrm>
          </p:grpSpPr>
          <p:grpSp>
            <p:nvGrpSpPr>
              <p:cNvPr id="224" name="Group"/>
              <p:cNvGrpSpPr/>
              <p:nvPr/>
            </p:nvGrpSpPr>
            <p:grpSpPr>
              <a:xfrm>
                <a:off x="0" y="-774700"/>
                <a:ext cx="5769372" cy="9241897"/>
                <a:chOff x="0" y="0"/>
                <a:chExt cx="5769371" cy="9241896"/>
              </a:xfrm>
            </p:grpSpPr>
            <p:sp>
              <p:nvSpPr>
                <p:cNvPr id="221" name="日本橋"/>
                <p:cNvSpPr/>
                <p:nvPr/>
              </p:nvSpPr>
              <p:spPr>
                <a:xfrm>
                  <a:off x="0" y="0"/>
                  <a:ext cx="5769372" cy="67310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825500">
                    <a:lnSpc>
                      <a:spcPct val="100000"/>
                    </a:lnSpc>
                    <a:spcBef>
                      <a:spcPts val="0"/>
                    </a:spcBef>
                    <a:defRPr b="1" sz="3200"/>
                  </a:lvl1pPr>
                </a:lstStyle>
                <a:p>
                  <a:pPr/>
                  <a:r>
                    <a:t>日本橋</a:t>
                  </a:r>
                </a:p>
              </p:txBody>
            </p:sp>
            <p:pic>
              <p:nvPicPr>
                <p:cNvPr id="222" name="IMG_0219.jpeg" descr="IMG_0219.jpe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774699"/>
                  <a:ext cx="5769372" cy="769249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23" name="Caption"/>
                <p:cNvSpPr/>
                <p:nvPr/>
              </p:nvSpPr>
              <p:spPr>
                <a:xfrm>
                  <a:off x="0" y="8568796"/>
                  <a:ext cx="5769372" cy="673101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5E5E5E"/>
                      </a:solidFill>
                    </a:defRPr>
                  </a:lvl1pPr>
                </a:lstStyle>
                <a:p>
                  <a:pPr/>
                  <a:r>
                    <a:t>主要是有人要買模型車</a:t>
                  </a:r>
                </a:p>
              </p:txBody>
            </p:sp>
          </p:grpSp>
          <p:pic>
            <p:nvPicPr>
              <p:cNvPr id="225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76759" y="4024321"/>
                <a:ext cx="2774900" cy="27748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  <p:bldP build="whole" bldLvl="1" animBg="1" rev="0" advAuto="0" spid="227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ay 2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2</a:t>
            </a:r>
          </a:p>
        </p:txBody>
      </p:sp>
      <p:pic>
        <p:nvPicPr>
          <p:cNvPr id="230" name="IMG_6106.jpeg" descr="IMG_61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7090" y="3584506"/>
            <a:ext cx="9820842" cy="736563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千房"/>
          <p:cNvSpPr/>
          <p:nvPr/>
        </p:nvSpPr>
        <p:spPr>
          <a:xfrm>
            <a:off x="13237090" y="2809806"/>
            <a:ext cx="9820842" cy="6731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200"/>
            </a:lvl1pPr>
          </a:lstStyle>
          <a:p>
            <a:pPr/>
            <a:r>
              <a:t>千房</a:t>
            </a:r>
          </a:p>
        </p:txBody>
      </p:sp>
      <p:sp>
        <p:nvSpPr>
          <p:cNvPr id="232" name="中間那個炒麵相當厲害…"/>
          <p:cNvSpPr/>
          <p:nvPr/>
        </p:nvSpPr>
        <p:spPr>
          <a:xfrm>
            <a:off x="13237090" y="11051736"/>
            <a:ext cx="9820842" cy="12446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E5E5E"/>
                </a:solidFill>
              </a:defRPr>
            </a:pPr>
            <a:r>
              <a:t>中間那個炒麵相當厲害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E5E5E"/>
                </a:solidFill>
              </a:defRPr>
            </a:pPr>
            <a:r>
              <a:t>右邊美乃滋有點多 但可以跟他說不要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1149443" y="2809806"/>
            <a:ext cx="11266580" cy="8915031"/>
            <a:chOff x="0" y="-774699"/>
            <a:chExt cx="11266578" cy="8915029"/>
          </a:xfrm>
        </p:grpSpPr>
        <p:grpSp>
          <p:nvGrpSpPr>
            <p:cNvPr id="235" name="Group"/>
            <p:cNvGrpSpPr/>
            <p:nvPr/>
          </p:nvGrpSpPr>
          <p:grpSpPr>
            <a:xfrm>
              <a:off x="5742356" y="-1"/>
              <a:ext cx="5524223" cy="8140332"/>
              <a:chOff x="0" y="0"/>
              <a:chExt cx="5524222" cy="8140330"/>
            </a:xfrm>
          </p:grpSpPr>
          <p:pic>
            <p:nvPicPr>
              <p:cNvPr id="233" name="IMG_6101.jpeg" descr="IMG_6101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524223" cy="7365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4" name="Caption"/>
              <p:cNvSpPr/>
              <p:nvPr/>
            </p:nvSpPr>
            <p:spPr>
              <a:xfrm>
                <a:off x="0" y="7467230"/>
                <a:ext cx="5524223" cy="67310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5E5E5E"/>
                    </a:solidFill>
                  </a:defRPr>
                </a:lvl1pPr>
              </a:lstStyle>
              <a:p>
                <a:pPr/>
                <a:r>
                  <a:t>真的不要晚上 8. 左右來</a:t>
                </a:r>
              </a:p>
            </p:txBody>
          </p:sp>
        </p:grpSp>
        <p:grpSp>
          <p:nvGrpSpPr>
            <p:cNvPr id="240" name="Group"/>
            <p:cNvGrpSpPr/>
            <p:nvPr/>
          </p:nvGrpSpPr>
          <p:grpSpPr>
            <a:xfrm>
              <a:off x="0" y="-774700"/>
              <a:ext cx="5524223" cy="8140330"/>
              <a:chOff x="0" y="-774699"/>
              <a:chExt cx="5524222" cy="8140329"/>
            </a:xfrm>
          </p:grpSpPr>
          <p:grpSp>
            <p:nvGrpSpPr>
              <p:cNvPr id="238" name="Group"/>
              <p:cNvGrpSpPr/>
              <p:nvPr/>
            </p:nvGrpSpPr>
            <p:grpSpPr>
              <a:xfrm>
                <a:off x="0" y="-774700"/>
                <a:ext cx="5524223" cy="8140330"/>
                <a:chOff x="0" y="0"/>
                <a:chExt cx="5524222" cy="8140329"/>
              </a:xfrm>
            </p:grpSpPr>
            <p:sp>
              <p:nvSpPr>
                <p:cNvPr id="236" name="觀光客踩點"/>
                <p:cNvSpPr/>
                <p:nvPr/>
              </p:nvSpPr>
              <p:spPr>
                <a:xfrm>
                  <a:off x="0" y="0"/>
                  <a:ext cx="5524223" cy="67310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825500">
                    <a:lnSpc>
                      <a:spcPct val="100000"/>
                    </a:lnSpc>
                    <a:spcBef>
                      <a:spcPts val="0"/>
                    </a:spcBef>
                    <a:defRPr b="1" sz="3200"/>
                  </a:lvl1pPr>
                </a:lstStyle>
                <a:p>
                  <a:pPr/>
                  <a:r>
                    <a:t>觀光客踩點</a:t>
                  </a:r>
                </a:p>
              </p:txBody>
            </p:sp>
            <p:pic>
              <p:nvPicPr>
                <p:cNvPr id="237" name="IMG_0235.jpeg" descr="IMG_0235.jpe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774699"/>
                  <a:ext cx="5524223" cy="736563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39" name="pasted-movie.png" descr="pasted-movi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871631" y="3668326"/>
                <a:ext cx="1903738" cy="19037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ay 3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annotate SC Bold"/>
        <a:ea typeface="Hannotate SC Bold"/>
        <a:cs typeface="Hannotate SC Bold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annotate SC Bold"/>
        <a:ea typeface="Hannotate SC Bold"/>
        <a:cs typeface="Hannotate SC Bold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